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24" r:id="rId4"/>
    <p:sldId id="723" r:id="rId5"/>
    <p:sldId id="725" r:id="rId6"/>
    <p:sldId id="726" r:id="rId7"/>
    <p:sldId id="712" r:id="rId8"/>
    <p:sldId id="713" r:id="rId9"/>
    <p:sldId id="714" r:id="rId10"/>
    <p:sldId id="715" r:id="rId11"/>
    <p:sldId id="731" r:id="rId12"/>
    <p:sldId id="716" r:id="rId13"/>
    <p:sldId id="742" r:id="rId14"/>
    <p:sldId id="733" r:id="rId15"/>
    <p:sldId id="734" r:id="rId16"/>
    <p:sldId id="735" r:id="rId17"/>
    <p:sldId id="736" r:id="rId18"/>
    <p:sldId id="737" r:id="rId19"/>
    <p:sldId id="738" r:id="rId20"/>
    <p:sldId id="744" r:id="rId21"/>
    <p:sldId id="740" r:id="rId22"/>
    <p:sldId id="741" r:id="rId23"/>
    <p:sldId id="743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0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after withdrawal it’s $100.</a:t>
            </a:r>
          </a:p>
          <a:p>
            <a:r>
              <a:rPr lang="en-US" dirty="0" smtClean="0"/>
              <a:t>B, before deposit it’s $300.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1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than one big lock, but</a:t>
            </a:r>
            <a:r>
              <a:rPr lang="en-US" baseline="0" dirty="0" smtClean="0"/>
              <a:t> still losing the interleaving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6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Acquire/Release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it naively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handle abort() (failures)</a:t>
            </a:r>
          </a:p>
          <a:p>
            <a:pPr lvl="1"/>
            <a:r>
              <a:rPr lang="en-US" dirty="0" smtClean="0"/>
              <a:t>Locks are only released at the end of the transaction, either at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Midterm: 3/31 (Monday)</a:t>
            </a:r>
          </a:p>
          <a:p>
            <a:r>
              <a:rPr lang="en-US" dirty="0" smtClean="0"/>
              <a:t>PA3 </a:t>
            </a:r>
            <a:r>
              <a:rPr lang="en-US" dirty="0" smtClean="0"/>
              <a:t>deadline: </a:t>
            </a:r>
            <a:r>
              <a:rPr lang="en-US" dirty="0" smtClean="0"/>
              <a:t>4/11</a:t>
            </a:r>
            <a:r>
              <a:rPr lang="en-US" dirty="0" smtClean="0"/>
              <a:t> </a:t>
            </a:r>
            <a:r>
              <a:rPr lang="en-US" dirty="0" smtClean="0"/>
              <a:t>(Friday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70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saw was “exclusive” locks.</a:t>
            </a:r>
          </a:p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demote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46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  <p:extLst>
      <p:ext uri="{BB962C8B-B14F-4D97-AF65-F5344CB8AC3E}">
        <p14:creationId xmlns:p14="http://schemas.microsoft.com/office/powerpoint/2010/main" val="44963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3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381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0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 writing </a:t>
            </a:r>
            <a:r>
              <a:rPr lang="en-US" i="1" dirty="0" smtClean="0">
                <a:solidFill>
                  <a:srgbClr val="FF0000"/>
                </a:solidFill>
              </a:rPr>
              <a:t>tentative versions</a:t>
            </a:r>
            <a:r>
              <a:rPr lang="en-US" dirty="0" smtClean="0"/>
              <a:t> of objects</a:t>
            </a:r>
          </a:p>
          <a:p>
            <a:pPr lvl="1"/>
            <a:r>
              <a:rPr lang="en-US" dirty="0" smtClean="0"/>
              <a:t>Letting other transactions read from the previously committed version</a:t>
            </a:r>
          </a:p>
          <a:p>
            <a:r>
              <a:rPr lang="en-US" dirty="0" smtClean="0"/>
              <a:t>Allow read and write locks to be set together by different transactions</a:t>
            </a:r>
          </a:p>
          <a:p>
            <a:pPr lvl="1"/>
            <a:r>
              <a:rPr lang="en-US" dirty="0" smtClean="0"/>
              <a:t>Unlike non-exclusive locks</a:t>
            </a:r>
          </a:p>
          <a:p>
            <a:r>
              <a:rPr lang="en-US" dirty="0" smtClean="0"/>
              <a:t>Read operations wait only if another transaction is committing the same object</a:t>
            </a:r>
          </a:p>
          <a:p>
            <a:r>
              <a:rPr lang="en-US" dirty="0" smtClean="0"/>
              <a:t>Disallow commit if other uncompleted transactions have read the objects</a:t>
            </a:r>
          </a:p>
          <a:p>
            <a:pPr lvl="1"/>
            <a:r>
              <a:rPr lang="en-US" dirty="0" smtClean="0"/>
              <a:t>These transactions must wait until the reading transactions have committed</a:t>
            </a:r>
          </a:p>
          <a:p>
            <a:r>
              <a:rPr lang="en-US" dirty="0" smtClean="0"/>
              <a:t>This allows for more concurrency than read-write locks</a:t>
            </a:r>
          </a:p>
          <a:p>
            <a:pPr lvl="1"/>
            <a:r>
              <a:rPr lang="en-US" dirty="0" smtClean="0"/>
              <a:t>Writing transactions risk waiting or rejection when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06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2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r>
              <a:rPr lang="en-US" dirty="0" smtClean="0"/>
              <a:t>When the transaction coordinator receives a request to commit</a:t>
            </a:r>
          </a:p>
          <a:p>
            <a:pPr lvl="1"/>
            <a:r>
              <a:rPr lang="en-US" dirty="0" smtClean="0"/>
              <a:t>Converts all that transaction’s write locks into commit locks</a:t>
            </a:r>
          </a:p>
          <a:p>
            <a:pPr lvl="1"/>
            <a:r>
              <a:rPr lang="en-US" dirty="0" smtClean="0"/>
              <a:t>If any objects have outstanding read locks, transaction must wait until the transactions that set these locks have completed and locks are released</a:t>
            </a:r>
          </a:p>
          <a:p>
            <a:r>
              <a:rPr lang="en-US" dirty="0" smtClean="0"/>
              <a:t>Compare with read/write locks:</a:t>
            </a:r>
          </a:p>
          <a:p>
            <a:pPr lvl="1"/>
            <a:r>
              <a:rPr lang="en-US" dirty="0" smtClean="0"/>
              <a:t>Read operations are delayed only while transactions are committed</a:t>
            </a:r>
          </a:p>
          <a:p>
            <a:pPr lvl="1"/>
            <a:r>
              <a:rPr lang="en-US" dirty="0" smtClean="0"/>
              <a:t>Read operations of one transaction can cause a delay in the committing of other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8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</a:t>
            </a:r>
            <a:r>
              <a:rPr lang="en-US" dirty="0" smtClean="0"/>
              <a:t>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778000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    write	commit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 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commit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	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2971800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4318000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3032289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3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</a:t>
            </a:r>
          </a:p>
          <a:p>
            <a:pPr lvl="1"/>
            <a:r>
              <a:rPr lang="en-US" dirty="0" smtClean="0"/>
              <a:t>Delaying </a:t>
            </a:r>
            <a:r>
              <a:rPr lang="en-US" dirty="0"/>
              <a:t>both their read and write operations 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Strict execution with exclusive locks</a:t>
            </a:r>
          </a:p>
          <a:p>
            <a:pPr lvl="1"/>
            <a:r>
              <a:rPr lang="en-US" dirty="0" smtClean="0"/>
              <a:t>Strict </a:t>
            </a:r>
            <a:r>
              <a:rPr lang="en-US" dirty="0" smtClean="0"/>
              <a:t>2PL</a:t>
            </a:r>
          </a:p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dirty="0"/>
              <a:t>Hierarchical </a:t>
            </a:r>
            <a:r>
              <a:rPr lang="en-US" dirty="0" smtClean="0"/>
              <a:t>locks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0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Serial </a:t>
            </a:r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3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things we wanted to take care of (from the last lecture)</a:t>
            </a:r>
          </a:p>
          <a:p>
            <a:pPr lvl="1"/>
            <a:r>
              <a:rPr lang="en-US" dirty="0" smtClean="0"/>
              <a:t>Performance: interleaving of operations</a:t>
            </a:r>
          </a:p>
          <a:p>
            <a:pPr lvl="1"/>
            <a:r>
              <a:rPr lang="en-US" dirty="0" smtClean="0"/>
              <a:t>Failure: intentional (abort()), unintentional (e.g., process failure)</a:t>
            </a:r>
          </a:p>
          <a:p>
            <a:r>
              <a:rPr lang="en-US" dirty="0" smtClean="0"/>
              <a:t>Interleaving must satisfy serial equivalence</a:t>
            </a:r>
          </a:p>
          <a:p>
            <a:r>
              <a:rPr lang="en-US" dirty="0" smtClean="0"/>
              <a:t>What about failures?</a:t>
            </a:r>
          </a:p>
          <a:p>
            <a:pPr lvl="1"/>
            <a:r>
              <a:rPr lang="en-US" dirty="0" smtClean="0"/>
              <a:t>Should be able to rollback as if no transaction has happened.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753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</a:t>
            </a:r>
          </a:p>
          <a:p>
            <a:pPr lvl="1"/>
            <a:r>
              <a:rPr lang="en-US" dirty="0" smtClean="0"/>
              <a:t>Until all transactions that previously wrote that object have either committed or </a:t>
            </a:r>
            <a:r>
              <a:rPr lang="en-US" dirty="0" smtClean="0"/>
              <a:t>aborted</a:t>
            </a:r>
          </a:p>
          <a:p>
            <a:pPr lvl="1"/>
            <a:r>
              <a:rPr lang="en-US" dirty="0" smtClean="0"/>
              <a:t>This is called </a:t>
            </a:r>
            <a:r>
              <a:rPr lang="en-US" i="1" dirty="0" smtClean="0">
                <a:solidFill>
                  <a:srgbClr val="0000FF"/>
                </a:solidFill>
              </a:rPr>
              <a:t>strict executions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How do we implement serial equivalence &amp; strict executions? Many ways</a:t>
            </a:r>
          </a:p>
          <a:p>
            <a:r>
              <a:rPr lang="en-US" dirty="0" smtClean="0"/>
              <a:t>We’ll </a:t>
            </a:r>
            <a:r>
              <a:rPr lang="en-US" dirty="0" smtClean="0"/>
              <a:t>see how to do this with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25649</TotalTime>
  <Pages>12</Pages>
  <Words>1203</Words>
  <Application>Microsoft Macintosh PowerPoint</Application>
  <PresentationFormat>Letter Paper (8.5x11 in)</PresentationFormat>
  <Paragraphs>342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Concurrency Control --- 2</vt:lpstr>
      <vt:lpstr>Recap: Conflicting Operations</vt:lpstr>
      <vt:lpstr>Recap: Serial Equivalence</vt:lpstr>
      <vt:lpstr>Recap: Serial Equivalence </vt:lpstr>
      <vt:lpstr>Recap: Serial Equivalence</vt:lpstr>
      <vt:lpstr>Implementing Transactions</vt:lpstr>
      <vt:lpstr>Handling Abort()</vt:lpstr>
      <vt:lpstr>Strict Executions of Transactions</vt:lpstr>
      <vt:lpstr>Using Exclusive Locks</vt:lpstr>
      <vt:lpstr>How to Acquire/Release Locks</vt:lpstr>
      <vt:lpstr>Using Exclusive Locks</vt:lpstr>
      <vt:lpstr>CSE 486/586 Administrivia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Extracting Even More Concurrency</vt:lpstr>
      <vt:lpstr>Two-Version Locking</vt:lpstr>
      <vt:lpstr>Two-Version Locking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1070</cp:revision>
  <cp:lastPrinted>2014-03-24T16:59:50Z</cp:lastPrinted>
  <dcterms:created xsi:type="dcterms:W3CDTF">2012-03-19T17:30:09Z</dcterms:created>
  <dcterms:modified xsi:type="dcterms:W3CDTF">2014-03-24T18:55:59Z</dcterms:modified>
  <cp:category/>
</cp:coreProperties>
</file>