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322" r:id="rId3"/>
    <p:sldId id="807" r:id="rId4"/>
    <p:sldId id="820" r:id="rId5"/>
    <p:sldId id="816" r:id="rId6"/>
    <p:sldId id="818" r:id="rId7"/>
    <p:sldId id="822" r:id="rId8"/>
    <p:sldId id="823" r:id="rId9"/>
    <p:sldId id="827" r:id="rId10"/>
    <p:sldId id="837" r:id="rId11"/>
    <p:sldId id="825" r:id="rId12"/>
    <p:sldId id="826" r:id="rId13"/>
    <p:sldId id="828" r:id="rId14"/>
    <p:sldId id="830" r:id="rId15"/>
    <p:sldId id="832" r:id="rId16"/>
    <p:sldId id="777" r:id="rId17"/>
    <p:sldId id="584" r:id="rId1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Should provide the behavior of a single copy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 read operation returns the most recent write, regardless of the clients.</a:t>
            </a:r>
          </a:p>
          <a:p>
            <a:r>
              <a:rPr lang="en-US" dirty="0" smtClean="0"/>
              <a:t>“most recent”</a:t>
            </a:r>
          </a:p>
          <a:p>
            <a:pPr lvl="1"/>
            <a:r>
              <a:rPr lang="en-US" dirty="0" smtClean="0"/>
              <a:t> Ops </a:t>
            </a:r>
            <a:r>
              <a:rPr lang="en-US" dirty="0"/>
              <a:t>within the same </a:t>
            </a:r>
            <a:r>
              <a:rPr lang="en-US" dirty="0" smtClean="0"/>
              <a:t>client: determined by time (program order)</a:t>
            </a:r>
          </a:p>
          <a:p>
            <a:pPr lvl="1"/>
            <a:r>
              <a:rPr lang="en-US" dirty="0" smtClean="0"/>
              <a:t>Ops </a:t>
            </a:r>
            <a:r>
              <a:rPr lang="en-US" dirty="0"/>
              <a:t>across </a:t>
            </a:r>
            <a:r>
              <a:rPr lang="en-US" dirty="0" smtClean="0"/>
              <a:t>clients: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determined by time, i.e., we can re-order them.</a:t>
            </a:r>
          </a:p>
          <a:p>
            <a:pPr lvl="1"/>
            <a:r>
              <a:rPr lang="en-US" dirty="0" smtClean="0"/>
              <a:t>I.e., we just need to preserve the program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4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the outside observer, the system needs to provide a global ordering of operations where:</a:t>
            </a:r>
          </a:p>
          <a:p>
            <a:pPr lvl="1"/>
            <a:r>
              <a:rPr lang="en-US" dirty="0" smtClean="0"/>
              <a:t>It works like a single copy.</a:t>
            </a:r>
          </a:p>
          <a:p>
            <a:pPr lvl="1"/>
            <a:r>
              <a:rPr lang="en-US" dirty="0" smtClean="0"/>
              <a:t>The ordering of ops coming from the same client is preserved.</a:t>
            </a:r>
            <a:endParaRPr lang="en-US" dirty="0"/>
          </a:p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</a:p>
          <a:p>
            <a:pPr lvl="1"/>
            <a:r>
              <a:rPr lang="en-US" dirty="0" smtClean="0"/>
              <a:t>With sequential consistency, the system has freedom as to how to interleave operations coming from </a:t>
            </a:r>
            <a:r>
              <a:rPr lang="en-US" dirty="0" smtClean="0">
                <a:solidFill>
                  <a:srgbClr val="FF0000"/>
                </a:solidFill>
              </a:rPr>
              <a:t>different clients</a:t>
            </a:r>
            <a:r>
              <a:rPr lang="en-US" dirty="0" smtClean="0"/>
              <a:t>, as long as the ordering from each client is preserved.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linearizability</a:t>
            </a:r>
            <a:r>
              <a:rPr lang="en-US" dirty="0" smtClean="0"/>
              <a:t>, the interleaving across all clients is pretty much determined already based on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11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pPr lvl="1"/>
            <a:r>
              <a:rPr lang="en-US" dirty="0" smtClean="0"/>
              <a:t>P1: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P2: 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P3: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pPr lvl="1"/>
            <a:r>
              <a:rPr lang="en-US" dirty="0" smtClean="0"/>
              <a:t>P4:</a:t>
            </a:r>
            <a:r>
              <a:rPr lang="en-US" dirty="0"/>
              <a:t> </a:t>
            </a:r>
            <a:r>
              <a:rPr lang="en-US" dirty="0" smtClean="0"/>
              <a:t>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r>
              <a:rPr lang="en-US" dirty="0" smtClean="0"/>
              <a:t>Example 2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 smtClean="0"/>
              <a:t>a.write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/>
              <a:t>P2: </a:t>
            </a:r>
            <a:r>
              <a:rPr lang="en-US" dirty="0" smtClean="0"/>
              <a:t>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  <a:endParaRPr lang="en-US" dirty="0"/>
          </a:p>
          <a:p>
            <a:pPr lvl="1"/>
            <a:r>
              <a:rPr lang="en-US" dirty="0"/>
              <a:t>P3</a:t>
            </a:r>
            <a:r>
              <a:rPr lang="en-US" dirty="0" smtClean="0"/>
              <a:t>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  <a:endParaRPr lang="en-US" dirty="0"/>
          </a:p>
          <a:p>
            <a:pPr lvl="1"/>
            <a:r>
              <a:rPr lang="en-US" dirty="0"/>
              <a:t>P4</a:t>
            </a:r>
            <a:r>
              <a:rPr lang="en-US" dirty="0" smtClean="0"/>
              <a:t>: 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()-&gt;A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67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4172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 (</a:t>
            </a:r>
            <a:r>
              <a:rPr lang="en-US" smtClean="0"/>
              <a:t>next lecture)</a:t>
            </a:r>
            <a:endParaRPr lang="en-US" dirty="0" smtClean="0"/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29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The ordering of operations is determined by time.</a:t>
            </a:r>
          </a:p>
          <a:p>
            <a:pPr lvl="1"/>
            <a:r>
              <a:rPr lang="en-US" dirty="0" smtClean="0"/>
              <a:t>Primary-backup can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Chain replication can also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The ordering of operations preserves the program order of each client.</a:t>
            </a:r>
          </a:p>
          <a:p>
            <a:pPr lvl="1"/>
            <a:r>
              <a:rPr lang="en-US" dirty="0" smtClean="0"/>
              <a:t>Active replication can provide sequential </a:t>
            </a:r>
            <a:r>
              <a:rPr lang="en-US" smtClean="0"/>
              <a:t>consistency</a:t>
            </a:r>
            <a:r>
              <a:rPr lang="en-US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Should provide the behavior of a single copy</a:t>
            </a:r>
          </a:p>
          <a:p>
            <a:pPr lvl="1"/>
            <a:r>
              <a:rPr lang="en-US" dirty="0" smtClean="0"/>
              <a:t>A read operation returns the most recent write, regardless of the clients.</a:t>
            </a:r>
          </a:p>
          <a:p>
            <a:pPr lvl="1"/>
            <a:r>
              <a:rPr lang="en-US" dirty="0" smtClean="0"/>
              <a:t>“The most recent”: determined by time.</a:t>
            </a:r>
          </a:p>
          <a:p>
            <a:r>
              <a:rPr lang="en-US" dirty="0" smtClean="0"/>
              <a:t>Complication</a:t>
            </a:r>
          </a:p>
          <a:p>
            <a:pPr lvl="1"/>
            <a:r>
              <a:rPr lang="en-US" dirty="0" smtClean="0"/>
              <a:t>In the presence of concurrency, read/write operations overlap.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Linearizability</a:t>
            </a:r>
            <a:r>
              <a:rPr lang="en-US" dirty="0" smtClean="0"/>
              <a:t>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Non-overlapping ops: time-based clear-cut ordering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Overlapping ops: not clear-cut with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1219200" y="211449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429000" y="25337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656459" y="1733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21336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5791200" y="2971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019800" y="257169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 flipV="1">
            <a:off x="2362200" y="41148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819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819400" y="4667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8100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4200" y="43434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07129" y="501009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5029200" y="4667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334000" y="43434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3276600" y="601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657600" y="56958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</p:spTree>
    <p:extLst>
      <p:ext uri="{BB962C8B-B14F-4D97-AF65-F5344CB8AC3E}">
        <p14:creationId xmlns:p14="http://schemas.microsoft.com/office/powerpoint/2010/main" val="2209615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8" grpId="0"/>
      <p:bldP spid="22" grpId="0"/>
      <p:bldP spid="23" grpId="0"/>
      <p:bldP spid="24" grpId="0"/>
      <p:bldP spid="26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it wouldn’t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8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0" grpId="0"/>
      <p:bldP spid="31" grpId="0"/>
      <p:bldP spid="33" grpId="0"/>
      <p:bldP spid="24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454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technique to provide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24575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000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(Primary-Backup)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41461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</a:t>
            </a:r>
            <a:r>
              <a:rPr lang="en-US" dirty="0"/>
              <a:t>4</a:t>
            </a:r>
            <a:r>
              <a:rPr lang="en-US" dirty="0" smtClean="0"/>
              <a:t>/11 (Friday)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852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care about giving </a:t>
            </a:r>
            <a:r>
              <a:rPr lang="en-US" dirty="0">
                <a:solidFill>
                  <a:srgbClr val="FF0000"/>
                </a:solidFill>
              </a:rPr>
              <a:t>an illusion of a single copy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From the outside observer, the system should (almost) behave as if there’s only a single copy.</a:t>
            </a:r>
          </a:p>
          <a:p>
            <a:r>
              <a:rPr lang="en-US" dirty="0" err="1"/>
              <a:t>Linearizability</a:t>
            </a:r>
            <a:r>
              <a:rPr lang="en-US" dirty="0"/>
              <a:t> cares about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 smtClean="0"/>
              <a:t>Atri</a:t>
            </a:r>
            <a:r>
              <a:rPr lang="en-US" dirty="0" smtClean="0"/>
              <a:t>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11:05am.</a:t>
            </a:r>
          </a:p>
          <a:p>
            <a:pPr lvl="1"/>
            <a:r>
              <a:rPr lang="en-US" dirty="0" smtClean="0"/>
              <a:t>Everyone will see the posts in that order.</a:t>
            </a:r>
            <a:endParaRPr lang="en-US" dirty="0"/>
          </a:p>
          <a:p>
            <a:r>
              <a:rPr lang="en-US" dirty="0"/>
              <a:t>Sequential consistency cares about </a:t>
            </a:r>
            <a:r>
              <a:rPr lang="en-US" dirty="0">
                <a:solidFill>
                  <a:srgbClr val="FF0000"/>
                </a:solidFill>
              </a:rPr>
              <a:t>program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/>
              <a:t>Atri</a:t>
            </a:r>
            <a:r>
              <a:rPr lang="en-US" dirty="0"/>
              <a:t> writes on his </a:t>
            </a:r>
            <a:r>
              <a:rPr lang="en-US" dirty="0" err="1"/>
              <a:t>facebook</a:t>
            </a:r>
            <a:r>
              <a:rPr lang="en-US" dirty="0"/>
              <a:t> wall at 11:05am.</a:t>
            </a:r>
          </a:p>
          <a:p>
            <a:pPr lvl="1"/>
            <a:r>
              <a:rPr lang="en-US" dirty="0" smtClean="0"/>
              <a:t>It’s not necessarily that the posts will be ordered that way (though everyone will see the same order).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27077</TotalTime>
  <Pages>12</Pages>
  <Words>963</Words>
  <Application>Microsoft Macintosh PowerPoint</Application>
  <PresentationFormat>Letter Paper (8.5x11 in)</PresentationFormat>
  <Paragraphs>168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CS252-template</vt:lpstr>
      <vt:lpstr>Office Theme</vt:lpstr>
      <vt:lpstr>CSE 486/586 Distributed Systems Consistency --- 2</vt:lpstr>
      <vt:lpstr>Recap: Linearizability</vt:lpstr>
      <vt:lpstr>Recap: Linearizability Complications</vt:lpstr>
      <vt:lpstr>Linearizability Examples</vt:lpstr>
      <vt:lpstr>Linearizability Examples</vt:lpstr>
      <vt:lpstr>Chain Replication</vt:lpstr>
      <vt:lpstr>Passive (Primary-Backup) Replication</vt:lpstr>
      <vt:lpstr>CSE 486/586 Administrivia</vt:lpstr>
      <vt:lpstr>Linearizability vs. Sequential Consistency</vt:lpstr>
      <vt:lpstr>Sequential Consistency</vt:lpstr>
      <vt:lpstr>Sequential Consistency</vt:lpstr>
      <vt:lpstr>Sequential Consistency Examples</vt:lpstr>
      <vt:lpstr>Active Replication</vt:lpstr>
      <vt:lpstr>Two More Consistency Models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1236</cp:revision>
  <cp:lastPrinted>2014-04-04T16:02:34Z</cp:lastPrinted>
  <dcterms:created xsi:type="dcterms:W3CDTF">2012-03-21T04:48:11Z</dcterms:created>
  <dcterms:modified xsi:type="dcterms:W3CDTF">2014-04-07T15:45:12Z</dcterms:modified>
  <cp:category/>
</cp:coreProperties>
</file>