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844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ea typeface="ＭＳ Ｐゴシック" charset="0"/>
              </a:rPr>
              <a:t>computes a message authentication code (MAC),</a:t>
            </a:r>
          </a:p>
          <a:p>
            <a:pPr lvl="1"/>
            <a:r>
              <a:rPr lang="en-US" sz="2000" dirty="0">
                <a:ea typeface="ＭＳ Ｐゴシック" charset="0"/>
              </a:rPr>
              <a:t>encrypts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PA4 </a:t>
            </a:r>
            <a:r>
              <a:rPr lang="en-US" dirty="0" smtClean="0"/>
              <a:t>due </a:t>
            </a:r>
            <a:r>
              <a:rPr lang="en-US" dirty="0" smtClean="0"/>
              <a:t>5/9</a:t>
            </a:r>
          </a:p>
          <a:p>
            <a:r>
              <a:rPr lang="en-US" dirty="0" smtClean="0"/>
              <a:t>Final</a:t>
            </a:r>
            <a:r>
              <a:rPr lang="en-US" dirty="0" smtClean="0"/>
              <a:t>: 5</a:t>
            </a:r>
            <a:r>
              <a:rPr lang="en-US" dirty="0" smtClean="0"/>
              <a:t>/14, Wednesday</a:t>
            </a:r>
            <a:r>
              <a:rPr lang="en-US" dirty="0" smtClean="0"/>
              <a:t>, 3:30pm – 6:30pm</a:t>
            </a:r>
          </a:p>
          <a:p>
            <a:pPr lvl="1"/>
            <a:r>
              <a:rPr lang="en-US" dirty="0" smtClean="0"/>
              <a:t>Norton 112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63006" y="1676400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Digital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 smtClean="0">
                <a:solidFill>
                  <a:srgbClr val="0000FF"/>
                </a:solidFill>
              </a:rPr>
              <a:t>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(H) </a:t>
            </a:r>
            <a:r>
              <a:rPr lang="en-US" dirty="0">
                <a:solidFill>
                  <a:srgbClr val="0000FF"/>
                </a:solidFill>
              </a:rPr>
              <a:t>&amp; verify H’ == SHA1(M)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Not just integrity, but also authenticity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signature 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facebook’s</a:t>
            </a:r>
            <a:r>
              <a:rPr lang="en-US" dirty="0" smtClean="0">
                <a:ea typeface="ＭＳ Ｐゴシック" charset="0"/>
              </a:rPr>
              <a:t> public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35744</TotalTime>
  <Pages>12</Pages>
  <Words>1488</Words>
  <Application>Microsoft Macintosh PowerPoint</Application>
  <PresentationFormat>Letter Paper (8.5x11 in)</PresentationFormat>
  <Paragraphs>317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Security --- 2</vt:lpstr>
      <vt:lpstr>Recap</vt:lpstr>
      <vt:lpstr>Recap: Digital Signatures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1667</cp:revision>
  <cp:lastPrinted>2013-04-22T15:31:21Z</cp:lastPrinted>
  <dcterms:created xsi:type="dcterms:W3CDTF">2012-03-21T04:48:11Z</dcterms:created>
  <dcterms:modified xsi:type="dcterms:W3CDTF">2014-04-28T14:53:40Z</dcterms:modified>
  <cp:category/>
</cp:coreProperties>
</file>