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5"/>
  </p:notesMasterIdLst>
  <p:handoutMasterIdLst>
    <p:handoutMasterId r:id="rId16"/>
  </p:handoutMasterIdLst>
  <p:sldIdLst>
    <p:sldId id="322" r:id="rId3"/>
    <p:sldId id="347" r:id="rId4"/>
    <p:sldId id="348" r:id="rId5"/>
    <p:sldId id="350" r:id="rId6"/>
    <p:sldId id="346" r:id="rId7"/>
    <p:sldId id="335" r:id="rId8"/>
    <p:sldId id="325" r:id="rId9"/>
    <p:sldId id="326" r:id="rId10"/>
    <p:sldId id="338" r:id="rId11"/>
    <p:sldId id="352" r:id="rId12"/>
    <p:sldId id="349" r:id="rId13"/>
    <p:sldId id="353" r:id="rId1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4" d="100"/>
          <a:sy n="84" d="100"/>
        </p:scale>
        <p:origin x="-13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smtClean="0"/>
              <a:t>Android Programming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define permissions (for others) in 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android.permission.INTERNET</a:t>
            </a:r>
            <a:r>
              <a:rPr lang="en-US" dirty="0"/>
              <a:t>"/&gt;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6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2 will be out soon.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Code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3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Android programming interleaved with a review of PA1</a:t>
            </a:r>
          </a:p>
          <a:p>
            <a:r>
              <a:rPr lang="en-US" dirty="0" smtClean="0"/>
              <a:t>Mainly programming model and components</a:t>
            </a:r>
          </a:p>
          <a:p>
            <a:r>
              <a:rPr lang="en-US" dirty="0" smtClean="0"/>
              <a:t>We will look at PA1 template code alongside.</a:t>
            </a:r>
          </a:p>
          <a:p>
            <a:r>
              <a:rPr lang="en-US" dirty="0" smtClean="0"/>
              <a:t>Caveats</a:t>
            </a:r>
          </a:p>
          <a:p>
            <a:pPr lvl="1"/>
            <a:r>
              <a:rPr lang="en-US" dirty="0" smtClean="0"/>
              <a:t>Not really a comprehensive tutorial</a:t>
            </a:r>
          </a:p>
          <a:p>
            <a:pPr lvl="1"/>
            <a:r>
              <a:rPr lang="en-US" dirty="0" smtClean="0"/>
              <a:t>Just touching on basics</a:t>
            </a:r>
          </a:p>
          <a:p>
            <a:r>
              <a:rPr lang="en-US" dirty="0" smtClean="0"/>
              <a:t>Will have more of these later as more PAs come 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Most Important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Tools that you need to be familiarized with:</a:t>
            </a:r>
          </a:p>
          <a:p>
            <a:pPr lvl="1"/>
            <a:r>
              <a:rPr lang="en-US" dirty="0" smtClean="0"/>
              <a:t>Android APIs and constructs</a:t>
            </a:r>
          </a:p>
          <a:p>
            <a:pPr lvl="1"/>
            <a:r>
              <a:rPr lang="en-US" dirty="0" smtClean="0"/>
              <a:t>Debugging</a:t>
            </a:r>
          </a:p>
          <a:p>
            <a:r>
              <a:rPr lang="en-US" dirty="0" smtClean="0"/>
              <a:t>Read the documentation.</a:t>
            </a:r>
          </a:p>
          <a:p>
            <a:pPr lvl="1"/>
            <a:r>
              <a:rPr lang="en-US" dirty="0" smtClean="0"/>
              <a:t>Learn how to use the APIs and the constructs, e.g., </a:t>
            </a:r>
            <a:r>
              <a:rPr lang="en-US" dirty="0" err="1" smtClean="0"/>
              <a:t>AsyncTask</a:t>
            </a:r>
            <a:r>
              <a:rPr lang="en-US" dirty="0" smtClean="0"/>
              <a:t>, Messenger, etc.</a:t>
            </a:r>
          </a:p>
          <a:p>
            <a:pPr lvl="1"/>
            <a:r>
              <a:rPr lang="en-US" dirty="0" smtClean="0"/>
              <a:t>Learn how to work within the Android’s constraints.</a:t>
            </a:r>
          </a:p>
          <a:p>
            <a:r>
              <a:rPr lang="en-US" dirty="0" smtClean="0"/>
              <a:t>Learn how to debug.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LogCat</a:t>
            </a:r>
            <a:r>
              <a:rPr lang="en-US" dirty="0" smtClean="0"/>
              <a:t>, DDMS, etc.</a:t>
            </a:r>
          </a:p>
          <a:p>
            <a:pPr lvl="1"/>
            <a:r>
              <a:rPr lang="en-US" dirty="0" smtClean="0"/>
              <a:t>Much time is spent on debugging, so learn how to use the tools.</a:t>
            </a:r>
          </a:p>
          <a:p>
            <a:r>
              <a:rPr lang="en-US" dirty="0" smtClean="0"/>
              <a:t>Incremental development</a:t>
            </a:r>
          </a:p>
          <a:p>
            <a:pPr lvl="1"/>
            <a:r>
              <a:rPr lang="en-US" dirty="0" smtClean="0"/>
              <a:t>First write the minimum possible thing to execute your app.</a:t>
            </a:r>
          </a:p>
          <a:p>
            <a:pPr lvl="1"/>
            <a:r>
              <a:rPr lang="en-US" dirty="0" smtClean="0"/>
              <a:t>Iterate: write something and debug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1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Three things to keep in mind.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responsibilities of the OS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responsibilities of an app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How the OS knows the responsibilities of an app.</a:t>
            </a:r>
          </a:p>
          <a:p>
            <a:pPr>
              <a:buFont typeface="Arial"/>
              <a:buChar char="•"/>
            </a:pPr>
            <a:r>
              <a:rPr lang="en-US" dirty="0" smtClean="0"/>
              <a:t>App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main()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Event-driven (reacting to events)</a:t>
            </a:r>
          </a:p>
          <a:p>
            <a:pPr>
              <a:buFont typeface="Arial"/>
              <a:buChar char="•"/>
            </a:pPr>
            <a:r>
              <a:rPr lang="en-US" dirty="0" smtClean="0"/>
              <a:t>OS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Deliver events by calling appropriate callbacks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AndroidManifest.xml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An app declares its capabilities (e.g., its permissions).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 app registers all the callbacks.</a:t>
            </a:r>
          </a:p>
        </p:txBody>
      </p:sp>
    </p:spTree>
    <p:extLst>
      <p:ext uri="{BB962C8B-B14F-4D97-AF65-F5344CB8AC3E}">
        <p14:creationId xmlns:p14="http://schemas.microsoft.com/office/powerpoint/2010/main" val="348207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No main()?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There is a main()! It’s just that it’s hidden.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starts at boot.</a:t>
            </a:r>
          </a:p>
          <a:p>
            <a:pPr>
              <a:buFont typeface="Arial"/>
              <a:buChar char="•"/>
            </a:pPr>
            <a:r>
              <a:rPr lang="en-US" dirty="0" smtClean="0"/>
              <a:t>Launcher </a:t>
            </a:r>
            <a:r>
              <a:rPr lang="en-US" dirty="0"/>
              <a:t>sends </a:t>
            </a:r>
            <a:r>
              <a:rPr lang="en-US" dirty="0" smtClean="0"/>
              <a:t>a message </a:t>
            </a:r>
            <a:r>
              <a:rPr lang="en-US" dirty="0"/>
              <a:t>to start an activity.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</a:t>
            </a:r>
            <a:r>
              <a:rPr lang="en-US" dirty="0"/>
              <a:t>forks a new VM instance that loads </a:t>
            </a:r>
            <a:r>
              <a:rPr lang="en-US" dirty="0" err="1"/>
              <a:t>ActivityThread</a:t>
            </a:r>
            <a:r>
              <a:rPr lang="en-US" dirty="0"/>
              <a:t>.</a:t>
            </a:r>
          </a:p>
          <a:p>
            <a:pPr lvl="1"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has the real main() for an app</a:t>
            </a:r>
            <a:r>
              <a:rPr lang="en-US" dirty="0" smtClean="0"/>
              <a:t>.</a:t>
            </a:r>
          </a:p>
          <a:p>
            <a:pPr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calls the app’s </a:t>
            </a:r>
            <a:r>
              <a:rPr lang="en-US" dirty="0" err="1"/>
              <a:t>onCreate</a:t>
            </a:r>
            <a:r>
              <a:rPr lang="en-US" dirty="0"/>
              <a:t>(</a:t>
            </a:r>
            <a:r>
              <a:rPr lang="en-US" dirty="0" smtClean="0"/>
              <a:t>), </a:t>
            </a:r>
            <a:r>
              <a:rPr lang="en-US" dirty="0" err="1" smtClean="0"/>
              <a:t>onStart</a:t>
            </a:r>
            <a:r>
              <a:rPr lang="en-US" dirty="0"/>
              <a:t>(</a:t>
            </a:r>
            <a:r>
              <a:rPr lang="en-US" dirty="0" smtClean="0"/>
              <a:t>), etc.</a:t>
            </a:r>
          </a:p>
          <a:p>
            <a:pPr>
              <a:buFont typeface="Arial"/>
              <a:buChar char="•"/>
            </a:pPr>
            <a:r>
              <a:rPr lang="en-US" dirty="0" smtClean="0"/>
              <a:t>What main() does is implementing an event loop.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Wait for an event to happen.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When an event happens, look up which callback handles the event.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Call the callback.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Loop</a:t>
            </a:r>
            <a:endParaRPr lang="en-US" dirty="0"/>
          </a:p>
          <a:p>
            <a:pPr lvl="1"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76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007517" cy="42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57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21959" b="-219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7005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&lt;activity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ExampleActivity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46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9466</TotalTime>
  <Pages>12</Pages>
  <Words>516</Words>
  <Application>Microsoft Macintosh PowerPoint</Application>
  <PresentationFormat>Letter Paper (8.5x11 in)</PresentationFormat>
  <Paragraphs>87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CS252-template</vt:lpstr>
      <vt:lpstr>Office Theme</vt:lpstr>
      <vt:lpstr>CSE 486/586 Distributed Systems Android Programming --- 1</vt:lpstr>
      <vt:lpstr>Recap</vt:lpstr>
      <vt:lpstr>Today</vt:lpstr>
      <vt:lpstr>Three Most Important Things</vt:lpstr>
      <vt:lpstr>Android Programming Model</vt:lpstr>
      <vt:lpstr>What? No main()?</vt:lpstr>
      <vt:lpstr>Example - Activity</vt:lpstr>
      <vt:lpstr>Example - Activity</vt:lpstr>
      <vt:lpstr>Declare in AndroidManifest.xml</vt:lpstr>
      <vt:lpstr>Define Permissions</vt:lpstr>
      <vt:lpstr>CSE 486/586 Administrivia</vt:lpstr>
      <vt:lpstr>Code Example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484</cp:revision>
  <cp:lastPrinted>2015-02-04T15:29:09Z</cp:lastPrinted>
  <dcterms:created xsi:type="dcterms:W3CDTF">2012-01-24T14:36:56Z</dcterms:created>
  <dcterms:modified xsi:type="dcterms:W3CDTF">2015-02-04T16:33:19Z</dcterms:modified>
  <cp:category/>
</cp:coreProperties>
</file>