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97" r:id="rId21"/>
    <p:sldId id="698" r:id="rId22"/>
    <p:sldId id="699" r:id="rId23"/>
    <p:sldId id="688" r:id="rId24"/>
    <p:sldId id="700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11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correct. </a:t>
            </a:r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message losses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delay/losses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will be out probably tonight.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most important things</a:t>
            </a:r>
          </a:p>
          <a:p>
            <a:pPr lvl="1"/>
            <a:r>
              <a:rPr lang="en-US" dirty="0" smtClean="0"/>
              <a:t>Read </a:t>
            </a:r>
            <a:r>
              <a:rPr lang="en-US" dirty="0"/>
              <a:t>the documentation.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it; write your </a:t>
            </a:r>
            <a:r>
              <a:rPr lang="en-US" dirty="0" smtClean="0"/>
              <a:t>code.</a:t>
            </a:r>
          </a:p>
          <a:p>
            <a:pPr lvl="1"/>
            <a:r>
              <a:rPr lang="en-US" dirty="0" smtClean="0"/>
              <a:t>Learn </a:t>
            </a:r>
            <a:r>
              <a:rPr lang="en-US" dirty="0"/>
              <a:t>how to debug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Android programming model</a:t>
            </a:r>
          </a:p>
          <a:p>
            <a:pPr lvl="1"/>
            <a:r>
              <a:rPr lang="en-US" dirty="0" smtClean="0"/>
              <a:t>Event-driven</a:t>
            </a:r>
          </a:p>
          <a:p>
            <a:pPr lvl="1"/>
            <a:r>
              <a:rPr lang="en-US" dirty="0" smtClean="0"/>
              <a:t>Hidden main() calls appropriate callbacks depending on events from outside.</a:t>
            </a:r>
          </a:p>
          <a:p>
            <a:r>
              <a:rPr lang="en-US" dirty="0" err="1" smtClean="0"/>
              <a:t>AsyncTask</a:t>
            </a:r>
            <a:r>
              <a:rPr lang="en-US" dirty="0" smtClean="0"/>
              <a:t>	and Threading</a:t>
            </a:r>
          </a:p>
          <a:p>
            <a:pPr lvl="1"/>
            <a:r>
              <a:rPr lang="en-US" dirty="0" smtClean="0"/>
              <a:t>Typically Android has one main thread: UI thread.</a:t>
            </a:r>
          </a:p>
          <a:p>
            <a:pPr lvl="1"/>
            <a:r>
              <a:rPr lang="en-US" dirty="0" smtClean="0"/>
              <a:t>You can create new threads using </a:t>
            </a:r>
            <a:r>
              <a:rPr lang="en-US" dirty="0" err="1" smtClean="0"/>
              <a:t>AsyncTask</a:t>
            </a:r>
            <a:r>
              <a:rPr lang="en-US" dirty="0" smtClean="0"/>
              <a:t> and Java Thread.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43434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Outgoing message buffer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4419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Incoming message buffer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081046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Communication channel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p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q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receive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end m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smtClean="0"/>
              <a:t>and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 centralized, ring, all-to-all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 smtClean="0"/>
              <a:t>Other types of failures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handle failures?</a:t>
            </a:r>
          </a:p>
          <a:p>
            <a:pPr lvl="1"/>
            <a:r>
              <a:rPr lang="en-US" dirty="0" smtClean="0"/>
              <a:t>Cannot answer this fully (yet!)</a:t>
            </a:r>
            <a:endParaRPr lang="en-US" dirty="0"/>
          </a:p>
          <a:p>
            <a:r>
              <a:rPr lang="en-US" dirty="0"/>
              <a:t>You’ll learn new terminologies, definitions,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Let’s start with some new definitions.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Why, What, and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design a failure detector?</a:t>
            </a:r>
          </a:p>
          <a:p>
            <a:pPr lvl="1"/>
            <a:r>
              <a:rPr lang="en-US" dirty="0" smtClean="0"/>
              <a:t>First step to failure handling</a:t>
            </a:r>
          </a:p>
          <a:p>
            <a:r>
              <a:rPr lang="en-US" dirty="0" smtClean="0"/>
              <a:t>What do we want from a failure detector?</a:t>
            </a:r>
          </a:p>
          <a:p>
            <a:pPr lvl="1"/>
            <a:r>
              <a:rPr lang="en-US" dirty="0" smtClean="0"/>
              <a:t>No miss (completeness)</a:t>
            </a:r>
          </a:p>
          <a:p>
            <a:pPr lvl="1"/>
            <a:r>
              <a:rPr lang="en-US" dirty="0" smtClean="0"/>
              <a:t>No mistake (accuracy)</a:t>
            </a:r>
          </a:p>
          <a:p>
            <a:r>
              <a:rPr lang="en-US" dirty="0" smtClean="0"/>
              <a:t>How do we design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11809</TotalTime>
  <Pages>12</Pages>
  <Words>1820</Words>
  <Application>Microsoft Macintosh PowerPoint</Application>
  <PresentationFormat>Letter Paper (8.5x11 in)</PresentationFormat>
  <Paragraphs>271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Centralized Heartbeat</vt:lpstr>
      <vt:lpstr>Ring Heartbeat</vt:lpstr>
      <vt:lpstr>All-to-All Heartbeat</vt:lpstr>
      <vt:lpstr>Efficiency of Failure Detector: Metrics</vt:lpstr>
      <vt:lpstr>Accuracy Metrics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506</cp:revision>
  <cp:lastPrinted>2012-01-27T19:02:40Z</cp:lastPrinted>
  <dcterms:created xsi:type="dcterms:W3CDTF">2012-01-30T03:21:27Z</dcterms:created>
  <dcterms:modified xsi:type="dcterms:W3CDTF">2015-02-13T15:27:15Z</dcterms:modified>
  <cp:category/>
</cp:coreProperties>
</file>