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800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2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 file 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smtClean="0">
                <a:solidFill>
                  <a:schemeClr val="tx1"/>
                </a:solidFill>
              </a:rPr>
              <a:t>Servants </a:t>
            </a:r>
            <a:r>
              <a:rPr lang="en-US" sz="2000" b="0" dirty="0">
                <a:solidFill>
                  <a:schemeClr val="tx1"/>
                </a:solidFill>
              </a:rPr>
              <a:t>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4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</a:t>
            </a:r>
            <a:r>
              <a:rPr lang="en-US" dirty="0" smtClean="0"/>
              <a:t>PA2-B.</a:t>
            </a:r>
            <a:endParaRPr lang="en-US" dirty="0" smtClean="0"/>
          </a:p>
          <a:p>
            <a:r>
              <a:rPr lang="en-US" dirty="0" smtClean="0"/>
              <a:t>(In class) Midterm: 3</a:t>
            </a:r>
            <a:r>
              <a:rPr lang="en-US" smtClean="0"/>
              <a:t>/</a:t>
            </a:r>
            <a:r>
              <a:rPr lang="en-US" smtClean="0"/>
              <a:t>11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game</a:t>
            </a:r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2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</a:t>
            </a:r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 (last time)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application, but will still use file-sharing as the main example)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the upload rate</a:t>
            </a:r>
            <a:r>
              <a:rPr lang="en-US" dirty="0" smtClean="0"/>
              <a:t> from the 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18387</TotalTime>
  <Pages>12</Pages>
  <Words>1898</Words>
  <Application>Microsoft Macintosh PowerPoint</Application>
  <PresentationFormat>Letter Paper (8.5x11 in)</PresentationFormat>
  <Paragraphs>477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</vt:lpstr>
      <vt:lpstr>CSE 486/586 Distributed Systems Peer-to-Peer Architecture --- 1</vt:lpstr>
      <vt:lpstr>Last Time</vt:lpstr>
      <vt:lpstr>Today’s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680</cp:revision>
  <cp:lastPrinted>2015-02-25T14:56:07Z</cp:lastPrinted>
  <dcterms:created xsi:type="dcterms:W3CDTF">2012-02-08T15:16:50Z</dcterms:created>
  <dcterms:modified xsi:type="dcterms:W3CDTF">2015-02-25T14:57:45Z</dcterms:modified>
  <cp:category/>
</cp:coreProperties>
</file>