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22" r:id="rId3"/>
    <p:sldId id="862" r:id="rId4"/>
    <p:sldId id="844" r:id="rId5"/>
    <p:sldId id="859" r:id="rId6"/>
    <p:sldId id="860" r:id="rId7"/>
    <p:sldId id="861" r:id="rId8"/>
    <p:sldId id="845" r:id="rId9"/>
    <p:sldId id="847" r:id="rId10"/>
    <p:sldId id="848" r:id="rId11"/>
    <p:sldId id="849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84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0" d="100"/>
          <a:sy n="80" d="100"/>
        </p:scale>
        <p:origin x="-1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mutual exclusion, leader election, etc.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is a digital certificate?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fault 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due this </a:t>
            </a:r>
            <a:r>
              <a:rPr lang="en-US" dirty="0" smtClean="0"/>
              <a:t>Friday (5</a:t>
            </a:r>
            <a:r>
              <a:rPr lang="en-US" dirty="0" smtClean="0"/>
              <a:t>/6) </a:t>
            </a:r>
            <a:r>
              <a:rPr lang="en-US" dirty="0"/>
              <a:t>@ </a:t>
            </a:r>
            <a:r>
              <a:rPr lang="en-US" dirty="0" smtClean="0"/>
              <a:t>11:59am</a:t>
            </a:r>
            <a:endParaRPr lang="en-US" dirty="0"/>
          </a:p>
          <a:p>
            <a:r>
              <a:rPr lang="en-US" dirty="0"/>
              <a:t>Final: 5/</a:t>
            </a:r>
            <a:r>
              <a:rPr lang="en-US" dirty="0" smtClean="0"/>
              <a:t>12</a:t>
            </a:r>
            <a:r>
              <a:rPr lang="en-US" smtClean="0"/>
              <a:t>, </a:t>
            </a:r>
            <a:r>
              <a:rPr lang="en-US" smtClean="0"/>
              <a:t>Thurs</a:t>
            </a:r>
            <a:r>
              <a:rPr lang="en-US" smtClean="0"/>
              <a:t>day</a:t>
            </a:r>
            <a:r>
              <a:rPr lang="en-US" dirty="0" smtClean="0"/>
              <a:t>, </a:t>
            </a:r>
            <a:r>
              <a:rPr lang="en-US" dirty="0" smtClean="0"/>
              <a:t>8am </a:t>
            </a:r>
            <a:r>
              <a:rPr lang="en-US" dirty="0"/>
              <a:t>– </a:t>
            </a:r>
            <a:r>
              <a:rPr lang="en-US" dirty="0" smtClean="0"/>
              <a:t>11am</a:t>
            </a:r>
            <a:endParaRPr lang="en-US" dirty="0"/>
          </a:p>
          <a:p>
            <a:pPr lvl="1"/>
            <a:r>
              <a:rPr lang="en-US" dirty="0" smtClean="0"/>
              <a:t>Knox 20</a:t>
            </a:r>
            <a:endParaRPr lang="en-US" dirty="0"/>
          </a:p>
          <a:p>
            <a:pPr lvl="1"/>
            <a:r>
              <a:rPr lang="en-US" dirty="0" smtClean="0"/>
              <a:t>Everything, 1-page letter-sized cheat sheet allowed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No restroom use</a:t>
            </a:r>
            <a:r>
              <a:rPr lang="en-US" dirty="0"/>
              <a:t> (this quickly becomes chaotic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choices</a:t>
            </a:r>
          </a:p>
          <a:p>
            <a:r>
              <a:rPr lang="en-US" dirty="0" smtClean="0"/>
              <a:t>Important things about the final week</a:t>
            </a:r>
          </a:p>
          <a:p>
            <a:pPr lvl="1"/>
            <a:r>
              <a:rPr lang="en-US" dirty="0" smtClean="0"/>
              <a:t>PA4 </a:t>
            </a:r>
            <a:r>
              <a:rPr lang="en-US" dirty="0"/>
              <a:t>scores will be </a:t>
            </a:r>
            <a:r>
              <a:rPr lang="en-US" dirty="0" smtClean="0"/>
              <a:t>posted before the final.</a:t>
            </a:r>
            <a:endParaRPr lang="en-US" dirty="0"/>
          </a:p>
          <a:p>
            <a:pPr lvl="1"/>
            <a:r>
              <a:rPr lang="en-US" dirty="0" smtClean="0"/>
              <a:t>No office </a:t>
            </a:r>
            <a:r>
              <a:rPr lang="en-US" dirty="0"/>
              <a:t>hours </a:t>
            </a:r>
            <a:r>
              <a:rPr lang="en-US" dirty="0" smtClean="0"/>
              <a:t>next week</a:t>
            </a:r>
          </a:p>
          <a:p>
            <a:r>
              <a:rPr lang="en-US" dirty="0" smtClean="0"/>
              <a:t>Final grading</a:t>
            </a:r>
          </a:p>
          <a:p>
            <a:pPr lvl="1"/>
            <a:r>
              <a:rPr lang="en-US" dirty="0" smtClean="0"/>
              <a:t>I’m </a:t>
            </a:r>
            <a:r>
              <a:rPr lang="en-US" dirty="0" smtClean="0"/>
              <a:t>shooting for Wednesday (5</a:t>
            </a:r>
            <a:r>
              <a:rPr lang="en-US" dirty="0" smtClean="0"/>
              <a:t>/</a:t>
            </a:r>
            <a:r>
              <a:rPr lang="en-US" dirty="0" smtClean="0"/>
              <a:t>18</a:t>
            </a:r>
            <a:r>
              <a:rPr lang="en-US" dirty="0" smtClean="0"/>
              <a:t>) </a:t>
            </a:r>
            <a:r>
              <a:rPr lang="en-US" dirty="0" smtClean="0"/>
              <a:t>for posting, Thursday (5</a:t>
            </a:r>
            <a:r>
              <a:rPr lang="en-US" dirty="0" smtClean="0"/>
              <a:t>/</a:t>
            </a:r>
            <a:r>
              <a:rPr lang="en-US" dirty="0" smtClean="0"/>
              <a:t>19</a:t>
            </a:r>
            <a:r>
              <a:rPr lang="en-US" dirty="0" smtClean="0"/>
              <a:t>) </a:t>
            </a:r>
            <a:r>
              <a:rPr lang="en-US" dirty="0" smtClean="0"/>
              <a:t>for reviewing, and Friday for finalizing.</a:t>
            </a:r>
          </a:p>
          <a:p>
            <a:pPr lvl="1"/>
            <a:r>
              <a:rPr lang="en-US" dirty="0" smtClean="0"/>
              <a:t>This will change if there’s any delay in grading at the scoring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Dynamo, 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10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36148</TotalTime>
  <Pages>12</Pages>
  <Words>826</Words>
  <Application>Microsoft Macintosh PowerPoint</Application>
  <PresentationFormat>Letter Paper (8.5x11 in)</PresentationFormat>
  <Paragraphs>156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CS252-template</vt:lpstr>
      <vt:lpstr>Office Theme</vt:lpstr>
      <vt:lpstr>CSE 486/586 Distributed Systems Wrap-up</vt:lpstr>
      <vt:lpstr>CSE 486/586 Administrivia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1714</cp:revision>
  <cp:lastPrinted>2012-04-23T17:24:28Z</cp:lastPrinted>
  <dcterms:created xsi:type="dcterms:W3CDTF">2012-03-21T04:48:11Z</dcterms:created>
  <dcterms:modified xsi:type="dcterms:W3CDTF">2016-05-04T15:37:07Z</dcterms:modified>
  <cp:category/>
</cp:coreProperties>
</file>