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07" r:id="rId4"/>
    <p:sldId id="746" r:id="rId5"/>
    <p:sldId id="739" r:id="rId6"/>
    <p:sldId id="722" r:id="rId7"/>
    <p:sldId id="743" r:id="rId8"/>
    <p:sldId id="723" r:id="rId9"/>
    <p:sldId id="721" r:id="rId10"/>
    <p:sldId id="744" r:id="rId11"/>
    <p:sldId id="724" r:id="rId12"/>
    <p:sldId id="725" r:id="rId13"/>
    <p:sldId id="745" r:id="rId14"/>
    <p:sldId id="741" r:id="rId15"/>
    <p:sldId id="726" r:id="rId16"/>
    <p:sldId id="728" r:id="rId17"/>
    <p:sldId id="729" r:id="rId18"/>
    <p:sldId id="742" r:id="rId19"/>
    <p:sldId id="704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53" d="100"/>
          <a:sy n="53" d="100"/>
        </p:scale>
        <p:origin x="-10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explain that reliably we can determine the two types of ordering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6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clock has</a:t>
            </a:r>
            <a:r>
              <a:rPr lang="en-US" baseline="0" dirty="0" smtClean="0"/>
              <a:t> “true” happened-before and “false” happened-before (</a:t>
            </a:r>
            <a:r>
              <a:rPr lang="en-US" baseline="0" smtClean="0"/>
              <a:t>concurrent events).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4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1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Idea?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keeps a separate clock &amp; pass them around.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learns about what happened in all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657600"/>
            <a:ext cx="7029450" cy="2871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48254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[j] + 1, otherwise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Key point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You update your own clock. For all other clocks, rely on what other processes tell you and get the most up-to-date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Next: How to take a global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Cristian’s</a:t>
            </a:r>
            <a:r>
              <a:rPr lang="en-US" dirty="0" smtClean="0">
                <a:solidFill>
                  <a:srgbClr val="0000FF"/>
                </a:solidFill>
              </a:rPr>
              <a:t> algorithm</a:t>
            </a:r>
          </a:p>
          <a:p>
            <a:pPr lvl="1"/>
            <a:r>
              <a:rPr lang="en-US" dirty="0" smtClean="0"/>
              <a:t>One server</a:t>
            </a:r>
          </a:p>
          <a:p>
            <a:pPr lvl="1"/>
            <a:r>
              <a:rPr lang="en-US" dirty="0" smtClean="0"/>
              <a:t>Server-side timestamp and one-way delay estimation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we want to synchronize physical clocks?</a:t>
            </a:r>
          </a:p>
          <a:p>
            <a:r>
              <a:rPr lang="en-US" dirty="0"/>
              <a:t>What we need: Ordering of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Arises 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Background: we’ll think of a program as a collection of actions: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 events.</a:t>
            </a:r>
          </a:p>
          <a:p>
            <a:r>
              <a:rPr lang="en-US" dirty="0" smtClean="0"/>
              <a:t>Above </a:t>
            </a:r>
            <a:r>
              <a:rPr lang="en-US" dirty="0" smtClean="0"/>
              <a:t>is what we will deal with most of the time.</a:t>
            </a:r>
          </a:p>
          <a:p>
            <a:pPr lvl="1"/>
            <a:r>
              <a:rPr lang="en-US" dirty="0" smtClean="0"/>
              <a:t>This is the </a:t>
            </a:r>
            <a:r>
              <a:rPr lang="en-US" dirty="0" smtClean="0"/>
              <a:t>execution</a:t>
            </a:r>
            <a:r>
              <a:rPr lang="en-US" dirty="0" smtClean="0"/>
              <a:t> </a:t>
            </a:r>
            <a:r>
              <a:rPr lang="en-US" dirty="0" smtClean="0"/>
              <a:t>view of a distributed system.</a:t>
            </a:r>
          </a:p>
          <a:p>
            <a:r>
              <a:rPr lang="en-US" dirty="0" smtClean="0"/>
              <a:t>Ordering question: what do we ultimately want?</a:t>
            </a:r>
          </a:p>
          <a:p>
            <a:pPr lvl="1"/>
            <a:r>
              <a:rPr lang="en-US" dirty="0" smtClean="0"/>
              <a:t>Taking two events and determine </a:t>
            </a:r>
            <a:r>
              <a:rPr lang="en-US" dirty="0" smtClean="0"/>
              <a:t>the ordering of the two.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734627"/>
            <a:ext cx="519176" cy="589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Ideal?</a:t>
            </a:r>
          </a:p>
          <a:p>
            <a:pPr lvl="1"/>
            <a:r>
              <a:rPr lang="en-US" dirty="0" smtClean="0"/>
              <a:t>Perfect physical clock synchronization</a:t>
            </a:r>
          </a:p>
          <a:p>
            <a:r>
              <a:rPr lang="en-US" dirty="0" smtClean="0"/>
              <a:t>Reliably?</a:t>
            </a:r>
          </a:p>
          <a:p>
            <a:pPr lvl="1"/>
            <a:r>
              <a:rPr lang="en-US" dirty="0" smtClean="0"/>
              <a:t>Events in the same process</a:t>
            </a:r>
          </a:p>
          <a:p>
            <a:pPr lvl="1"/>
            <a:r>
              <a:rPr lang="en-US" dirty="0" smtClean="0"/>
              <a:t>Send/receive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US" dirty="0" smtClean="0"/>
              <a:t>take any two events, and determine the ordering of the two.</a:t>
            </a:r>
            <a:endParaRPr lang="en-US" dirty="0" smtClean="0"/>
          </a:p>
          <a:p>
            <a:r>
              <a:rPr lang="en-US" dirty="0" smtClean="0"/>
              <a:t>It uses a single number to do so.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2368550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43800" y="3750686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PA2A </a:t>
            </a:r>
            <a:r>
              <a:rPr lang="en-US" dirty="0" smtClean="0"/>
              <a:t>is out. Two points:</a:t>
            </a:r>
          </a:p>
          <a:p>
            <a:pPr lvl="1"/>
            <a:r>
              <a:rPr lang="en-US" dirty="0" smtClean="0"/>
              <a:t>Multicast: Need to send each message to every instance </a:t>
            </a:r>
            <a:r>
              <a:rPr lang="en-US" dirty="0" smtClean="0">
                <a:solidFill>
                  <a:srgbClr val="FF0000"/>
                </a:solidFill>
              </a:rPr>
              <a:t>including the one that sends the message</a:t>
            </a:r>
            <a:r>
              <a:rPr lang="en-US" dirty="0" smtClean="0"/>
              <a:t>. Just create 5 connections (5 sockets) and send a message 5 times through different connections.</a:t>
            </a:r>
          </a:p>
          <a:p>
            <a:pPr lvl="1"/>
            <a:r>
              <a:rPr lang="en-US" dirty="0" err="1" smtClean="0"/>
              <a:t>ContentProvider</a:t>
            </a:r>
            <a:r>
              <a:rPr lang="en-US" dirty="0" smtClean="0"/>
              <a:t>: Don’t call it directly. Don’t share anything with the main activity. Consider it an almost separate app only accessible via </a:t>
            </a:r>
            <a:r>
              <a:rPr lang="en-US" dirty="0" err="1" smtClean="0"/>
              <a:t>ContentResolver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Please pay attention to your </a:t>
            </a:r>
            <a:r>
              <a:rPr lang="en-US" dirty="0"/>
              <a:t>c</a:t>
            </a:r>
            <a:r>
              <a:rPr lang="en-US" dirty="0" smtClean="0"/>
              <a:t>oding style.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4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17179</TotalTime>
  <Pages>12</Pages>
  <Words>1194</Words>
  <Application>Microsoft Macintosh PowerPoint</Application>
  <PresentationFormat>Letter Paper (8.5x11 in)</PresentationFormat>
  <Paragraphs>282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Logical Time</vt:lpstr>
      <vt:lpstr>Last Time</vt:lpstr>
      <vt:lpstr>Then a Breakthrough…</vt:lpstr>
      <vt:lpstr>Ordering Basics</vt:lpstr>
      <vt:lpstr>Abstract View</vt:lpstr>
      <vt:lpstr>What Ordering?</vt:lpstr>
      <vt:lpstr>Lamport Timestamps</vt:lpstr>
      <vt:lpstr>Logical Clocks</vt:lpstr>
      <vt:lpstr>CSE 486/586 Administrivia</vt:lpstr>
      <vt:lpstr>Find the Mistake: Lamport Logical Time</vt:lpstr>
      <vt:lpstr>Corrected Example: Lamport Logical Time</vt:lpstr>
      <vt:lpstr>One Issue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651</cp:revision>
  <cp:lastPrinted>2017-02-20T16:52:32Z</cp:lastPrinted>
  <dcterms:created xsi:type="dcterms:W3CDTF">2012-02-03T03:23:59Z</dcterms:created>
  <dcterms:modified xsi:type="dcterms:W3CDTF">2017-02-23T15:07:12Z</dcterms:modified>
  <cp:category/>
</cp:coreProperties>
</file>