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844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</a:t>
            </a:r>
          </a:p>
          <a:p>
            <a:r>
              <a:rPr lang="en-US" dirty="0" smtClean="0"/>
              <a:t>It’s known that without</a:t>
            </a:r>
            <a:r>
              <a:rPr lang="en-US" baseline="0" dirty="0" smtClean="0"/>
              <a:t> a crypto hash, it’s not secure.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17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 smtClean="0"/>
              <a:t>The authentication</a:t>
            </a:r>
            <a:r>
              <a:rPr lang="en-US" baseline="0" dirty="0" smtClean="0"/>
              <a:t> server has secret keys of all clients.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Response 2 is encrypted with </a:t>
            </a:r>
            <a:r>
              <a:rPr lang="en-US" baseline="0" dirty="0" err="1" smtClean="0"/>
              <a:t>Ka</a:t>
            </a:r>
            <a:r>
              <a:rPr lang="en-US" baseline="0" dirty="0" smtClean="0"/>
              <a:t>. Na prevents a reply attack (</a:t>
            </a:r>
            <a:r>
              <a:rPr lang="en-US" baseline="0" smtClean="0"/>
              <a:t>next slide). </a:t>
            </a:r>
            <a:r>
              <a:rPr lang="en-US" baseline="0" dirty="0" smtClean="0"/>
              <a:t>It sends a shared key between A and B (</a:t>
            </a:r>
            <a:r>
              <a:rPr lang="en-US" baseline="0" dirty="0" err="1" smtClean="0"/>
              <a:t>Kab</a:t>
            </a:r>
            <a:r>
              <a:rPr lang="en-US" baseline="0" dirty="0" smtClean="0"/>
              <a:t>). And also, </a:t>
            </a:r>
            <a:r>
              <a:rPr lang="en-US" baseline="0" dirty="0" err="1" smtClean="0"/>
              <a:t>Kab</a:t>
            </a:r>
            <a:r>
              <a:rPr lang="en-US" baseline="0" dirty="0" smtClean="0"/>
              <a:t> and A’s identity are encrypted with B’s secret key---only B can verify and get the shared key, and the communication source.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14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computes a message authentication code (MAC)</a:t>
            </a:r>
            <a:r>
              <a:rPr lang="en-US" sz="2000" dirty="0">
                <a:ea typeface="ＭＳ Ｐゴシック" charset="0"/>
              </a:rPr>
              <a:t>,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encrypts</a:t>
            </a:r>
            <a:r>
              <a:rPr lang="en-US" sz="2000" dirty="0">
                <a:ea typeface="ＭＳ Ｐゴシック" charset="0"/>
              </a:rPr>
              <a:t>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– 8 pm, Knox 110</a:t>
            </a:r>
          </a:p>
          <a:p>
            <a:r>
              <a:rPr lang="en-US" dirty="0"/>
              <a:t>PA4 due on 5/12/2017 at 12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85243" y="1676400"/>
            <a:ext cx="44671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 smtClean="0">
                <a:solidFill>
                  <a:srgbClr val="FF0000"/>
                </a:solidFill>
              </a:rPr>
              <a:t>”</a:t>
            </a:r>
            <a:r>
              <a:rPr lang="en-US" altLang="ja-JP" sz="1600" dirty="0" smtClean="0">
                <a:solidFill>
                  <a:srgbClr val="FF0000"/>
                </a:solidFill>
              </a:rPr>
              <a:t> (</a:t>
            </a:r>
            <a:r>
              <a:rPr lang="en-US" altLang="ja-JP" sz="1600" smtClean="0">
                <a:solidFill>
                  <a:srgbClr val="FF0000"/>
                </a:solidFill>
              </a:rPr>
              <a:t>used as a </a:t>
            </a:r>
            <a:r>
              <a:rPr lang="en-US" altLang="ja-JP" sz="1600" dirty="0" smtClean="0">
                <a:solidFill>
                  <a:srgbClr val="FF0000"/>
                </a:solidFill>
              </a:rPr>
              <a:t>“challenge”)=</a:t>
            </a:r>
            <a:r>
              <a:rPr lang="en-US" altLang="ja-JP" sz="1600" dirty="0">
                <a:solidFill>
                  <a:srgbClr val="FF0000"/>
                </a:solidFill>
              </a:rPr>
              <a:t>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Digital Signatures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Asymmetric </a:t>
            </a:r>
            <a:r>
              <a:rPr lang="en-US" dirty="0" smtClean="0"/>
              <a:t>crypto</a:t>
            </a:r>
          </a:p>
          <a:p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 smtClean="0">
                <a:solidFill>
                  <a:srgbClr val="0000FF"/>
                </a:solidFill>
              </a:rPr>
              <a:t>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(H) </a:t>
            </a:r>
            <a:r>
              <a:rPr lang="en-US" dirty="0">
                <a:solidFill>
                  <a:srgbClr val="0000FF"/>
                </a:solidFill>
              </a:rPr>
              <a:t>&amp; verify H’ == </a:t>
            </a:r>
            <a:r>
              <a:rPr lang="en-US" dirty="0" smtClean="0">
                <a:solidFill>
                  <a:srgbClr val="0000FF"/>
                </a:solidFill>
              </a:rPr>
              <a:t>SHA1(M</a:t>
            </a:r>
            <a:r>
              <a:rPr lang="en-US" dirty="0">
                <a:solidFill>
                  <a:srgbClr val="0000FF"/>
                </a:solidFill>
              </a:rPr>
              <a:t>)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Not just integrity, but also authenticity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signature 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facebook’s</a:t>
            </a:r>
            <a:r>
              <a:rPr lang="en-US" dirty="0" smtClean="0">
                <a:ea typeface="ＭＳ Ｐゴシック" charset="0"/>
              </a:rPr>
              <a:t> public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37249</TotalTime>
  <Pages>12</Pages>
  <Words>1506</Words>
  <Application>Microsoft Macintosh PowerPoint</Application>
  <PresentationFormat>Letter Paper (8.5x11 in)</PresentationFormat>
  <Paragraphs>320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Calibri</vt:lpstr>
      <vt:lpstr>Helvetica</vt:lpstr>
      <vt:lpstr>ＭＳ Ｐゴシック</vt:lpstr>
      <vt:lpstr>Times</vt:lpstr>
      <vt:lpstr>Times New Roman</vt:lpstr>
      <vt:lpstr>Wingdings</vt:lpstr>
      <vt:lpstr>Arial</vt:lpstr>
      <vt:lpstr>CS252-template</vt:lpstr>
      <vt:lpstr>Office Theme</vt:lpstr>
      <vt:lpstr>CSE 486/586 Distributed Systems Security --- 2</vt:lpstr>
      <vt:lpstr>Recap</vt:lpstr>
      <vt:lpstr>Background: Digital Signatures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1691</cp:revision>
  <cp:lastPrinted>2015-04-28T15:35:11Z</cp:lastPrinted>
  <dcterms:created xsi:type="dcterms:W3CDTF">2012-03-21T04:48:11Z</dcterms:created>
  <dcterms:modified xsi:type="dcterms:W3CDTF">2017-05-05T15:02:07Z</dcterms:modified>
  <cp:category/>
</cp:coreProperties>
</file>